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95" r:id="rId2"/>
    <p:sldId id="256" r:id="rId3"/>
    <p:sldId id="277" r:id="rId4"/>
    <p:sldId id="299" r:id="rId5"/>
    <p:sldId id="258" r:id="rId6"/>
    <p:sldId id="293" r:id="rId7"/>
    <p:sldId id="294" r:id="rId8"/>
    <p:sldId id="284" r:id="rId9"/>
    <p:sldId id="286" r:id="rId10"/>
    <p:sldId id="285" r:id="rId11"/>
    <p:sldId id="298" r:id="rId12"/>
    <p:sldId id="297" r:id="rId13"/>
    <p:sldId id="278" r:id="rId14"/>
    <p:sldId id="259" r:id="rId15"/>
    <p:sldId id="282" r:id="rId16"/>
    <p:sldId id="29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803" autoAdjust="0"/>
  </p:normalViewPr>
  <p:slideViewPr>
    <p:cSldViewPr>
      <p:cViewPr>
        <p:scale>
          <a:sx n="71" d="100"/>
          <a:sy n="71" d="100"/>
        </p:scale>
        <p:origin x="-1356" y="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556F8-4D81-4C35-8CD2-F01D332DA336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4B27E-7769-4B9B-94A6-4F0E9FD20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723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4B27E-7769-4B9B-94A6-4F0E9FD205A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4B27E-7769-4B9B-94A6-4F0E9FD205A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4B27E-7769-4B9B-94A6-4F0E9FD205A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4B27E-7769-4B9B-94A6-4F0E9FD205A3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E4B27E-7769-4B9B-94A6-4F0E9FD205A3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D35136E-C19A-46A3-AC4F-F898F1837647}" type="datetimeFigureOut">
              <a:rPr lang="ru-RU" smtClean="0"/>
              <a:pPr/>
              <a:t>04.08.2014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F70D5AA-050C-43BF-80DA-F105E8DA4D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5516" y="4293096"/>
            <a:ext cx="8712968" cy="233712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/>
              <a:t>НАУКА  </a:t>
            </a:r>
            <a:r>
              <a:rPr lang="ru-RU" sz="3600" dirty="0" smtClean="0"/>
              <a:t>В  ГОДЫ </a:t>
            </a:r>
          </a:p>
          <a:p>
            <a:pPr algn="ctr">
              <a:buNone/>
            </a:pPr>
            <a:r>
              <a:rPr lang="ru-RU" sz="3600" dirty="0" smtClean="0"/>
              <a:t> ВЕЛИКОЙ ОТ ЕЧЕСТВЕННОЙ </a:t>
            </a:r>
            <a:r>
              <a:rPr lang="ru-RU" sz="3600" dirty="0" smtClean="0"/>
              <a:t>ВОЙНЫ</a:t>
            </a:r>
            <a:endParaRPr lang="ru-RU" sz="36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66345"/>
            <a:ext cx="4320480" cy="778098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1941 -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>1945гг.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92" name="Picture 4" descr="http://im1-tub-ru.yandex.net/i?id=198739018-3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052736"/>
            <a:ext cx="3456384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827584" y="332656"/>
            <a:ext cx="3959225" cy="129540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Противотанковые бутылки с зажигательной смесью (Коктейль Молотова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108" name="Picture 4" descr="http://www.oboznik.ru/wp-content/uploads/2011/06/but_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639325"/>
            <a:ext cx="3493953" cy="4464496"/>
          </a:xfrm>
          <a:prstGeom prst="rect">
            <a:avLst/>
          </a:prstGeom>
          <a:noFill/>
        </p:spPr>
      </p:pic>
      <p:pic>
        <p:nvPicPr>
          <p:cNvPr id="6" name="Picture 2" descr="http://www.digimedia.ru/UserFiles/image/materials/2009/January/Call%20of%20Duty%205/CoDWaW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4266474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4021138" y="274638"/>
            <a:ext cx="512286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Радиолокационная установка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4294967295"/>
          </p:nvPr>
        </p:nvSpPr>
        <p:spPr>
          <a:xfrm>
            <a:off x="0" y="1524000"/>
            <a:ext cx="4059238" cy="457200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Ю.Б.Кобзарев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7" name="Picture 4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2520280" cy="36542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1" name="Picture 3" descr="untitled"/>
          <p:cNvPicPr>
            <a:picLocks noChangeAspect="1" noChangeArrowheads="1"/>
          </p:cNvPicPr>
          <p:nvPr/>
        </p:nvPicPr>
        <p:blipFill>
          <a:blip r:embed="rId3" cstate="print"/>
          <a:srcRect b="2071"/>
          <a:stretch>
            <a:fillRect/>
          </a:stretch>
        </p:blipFill>
        <p:spPr bwMode="auto">
          <a:xfrm>
            <a:off x="3779912" y="1772816"/>
            <a:ext cx="4392488" cy="394687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04664"/>
            <a:ext cx="1714500" cy="228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61206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Дорога жизни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(путь к блокадному Ленинграду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19462" name="Picture 6" descr="http://images.webpark.ru/uploads54/120130/Leningrad_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017785"/>
            <a:ext cx="3753609" cy="2520280"/>
          </a:xfrm>
          <a:prstGeom prst="rect">
            <a:avLst/>
          </a:prstGeom>
          <a:noFill/>
        </p:spPr>
      </p:pic>
      <p:pic>
        <p:nvPicPr>
          <p:cNvPr id="19464" name="Picture 8" descr="http://www.cherinfo.ru/u/pages/2010/03/15/3a3ec403-d386-4ae3-9429-d449274f4ef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628800"/>
            <a:ext cx="2808312" cy="4131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Picture 2" descr="http://cs410922.vk.me/v410922413/4dcc/gSuN_gaf7v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2808312" cy="3096344"/>
          </a:xfrm>
          <a:prstGeom prst="rect">
            <a:avLst/>
          </a:prstGeom>
          <a:noFill/>
        </p:spPr>
      </p:pic>
      <p:sp>
        <p:nvSpPr>
          <p:cNvPr id="14" name="Содержимое 13"/>
          <p:cNvSpPr>
            <a:spLocks noGrp="1"/>
          </p:cNvSpPr>
          <p:nvPr>
            <p:ph sz="quarter" idx="4"/>
          </p:nvPr>
        </p:nvSpPr>
        <p:spPr>
          <a:xfrm>
            <a:off x="1043607" y="4725144"/>
            <a:ext cx="7643193" cy="18001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ЛУК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вещества ( ФИТАНЦИДЫ)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ЧЕСНОК   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Убивают микробы(бактерии)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>           </a:t>
            </a:r>
            <a:endParaRPr lang="ru-RU" sz="20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85010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лечения гнойных ран и язв были использованы фитонциды лука и чеснока,  препараты из календулы им пихты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6" name="Picture 6" descr="http://zelengarden.ru/wp-content/uploads/2011/10/kalendula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412776"/>
            <a:ext cx="2880320" cy="3096344"/>
          </a:xfrm>
          <a:prstGeom prst="rect">
            <a:avLst/>
          </a:prstGeom>
          <a:noFill/>
        </p:spPr>
      </p:pic>
      <p:pic>
        <p:nvPicPr>
          <p:cNvPr id="37890" name="Picture 2" descr="http://gallery.forum-grad.ru/files/4/8/3/6/4/1269500764_piht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1414064"/>
            <a:ext cx="2592288" cy="3095056"/>
          </a:xfrm>
          <a:prstGeom prst="rect">
            <a:avLst/>
          </a:prstGeom>
          <a:noFill/>
        </p:spPr>
      </p:pic>
      <p:cxnSp>
        <p:nvCxnSpPr>
          <p:cNvPr id="18" name="Прямая со стрелкой 17"/>
          <p:cNvCxnSpPr/>
          <p:nvPr/>
        </p:nvCxnSpPr>
        <p:spPr>
          <a:xfrm>
            <a:off x="2555776" y="5013176"/>
            <a:ext cx="129614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2555776" y="5373216"/>
            <a:ext cx="129614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трелка вниз 22"/>
          <p:cNvSpPr/>
          <p:nvPr/>
        </p:nvSpPr>
        <p:spPr>
          <a:xfrm>
            <a:off x="5076056" y="5445224"/>
            <a:ext cx="7200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3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539552" y="404664"/>
            <a:ext cx="3528392" cy="4680099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Ермольева Зинаида Виссарионовна – руководитель лаборатории, в которой был впервые получен первый отечественный антибиотик -пеницилин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4294967295"/>
          </p:nvPr>
        </p:nvSpPr>
        <p:spPr>
          <a:xfrm>
            <a:off x="0" y="476250"/>
            <a:ext cx="3008313" cy="1152525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 descr="http://forum.vgd.ru/file.php?fid=66558&amp;key=12322508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8594" y="260648"/>
            <a:ext cx="4409869" cy="532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sz="half" idx="4294967295"/>
          </p:nvPr>
        </p:nvSpPr>
        <p:spPr>
          <a:xfrm>
            <a:off x="5105400" y="1600200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фронте и в тылу широкое распространение получил метод местного обезболивания, разработанный А.В.Вишневским - он применялся в 85-90</a:t>
            </a:r>
            <a:r>
              <a:rPr lang="ru-RU" dirty="0" smtClean="0"/>
              <a:t>% случаев.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6866" name="Picture 2" descr="http://www.diclib.com/Russian_BSE/02516441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4320480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0" name="Picture 2" descr="http://player.myshared.ru/931/data/images/img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gor_6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4005064"/>
            <a:ext cx="5581650" cy="1390651"/>
          </a:xfrm>
          <a:prstGeom prst="rect">
            <a:avLst/>
          </a:prstGeom>
          <a:noFill/>
        </p:spPr>
      </p:pic>
      <p:pic>
        <p:nvPicPr>
          <p:cNvPr id="53252" name="Picture 4" descr="50382771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04664"/>
            <a:ext cx="2743200" cy="1743076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483768" y="152400"/>
            <a:ext cx="6203032" cy="12192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Цель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4294967295"/>
          </p:nvPr>
        </p:nvSpPr>
        <p:spPr>
          <a:xfrm>
            <a:off x="1043608" y="1600200"/>
            <a:ext cx="6574805" cy="4525963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Познакомить учащихся с учёными , внесшими вклад в развитие науки и техники в годы Великой  Отечественной войны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13142" y="3244334"/>
            <a:ext cx="3177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</p:spTree>
  </p:cSld>
  <p:clrMapOvr>
    <a:masterClrMapping/>
  </p:clrMapOvr>
  <p:transition>
    <p:cut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®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Дать представление об основных направлениях в развитии науки в годы Великой Отечественной войны</a:t>
            </a:r>
          </a:p>
          <a:p>
            <a:pPr>
              <a:buClr>
                <a:srgbClr val="FF0000"/>
              </a:buClr>
              <a:buFont typeface="Wingdings" pitchFamily="2" charset="2"/>
              <a:buChar char="®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Показать  на примерах важность научных достижений в приближении победы </a:t>
            </a:r>
          </a:p>
          <a:p>
            <a:pPr>
              <a:buClr>
                <a:srgbClr val="FF0000"/>
              </a:buClr>
              <a:buFont typeface="Wingdings" pitchFamily="2" charset="2"/>
              <a:buChar char="®"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Воспитание чувства патриотизма и гордости за отечественную науку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52400"/>
            <a:ext cx="7283152" cy="12192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Задачи </a:t>
            </a:r>
            <a:endParaRPr lang="ru-RU" dirty="0"/>
          </a:p>
        </p:txBody>
      </p:sp>
    </p:spTree>
  </p:cSld>
  <p:clrMapOvr>
    <a:masterClrMapping/>
  </p:clrMapOvr>
  <p:transition>
    <p:cut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915816" y="274638"/>
            <a:ext cx="5770984" cy="77809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Создатели БМ-13(«Катюши»)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1988840"/>
            <a:ext cx="5482952" cy="439248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Н.И.Тихомиров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</a:t>
            </a:r>
            <a:r>
              <a:rPr lang="ru-RU" dirty="0" err="1" smtClean="0"/>
              <a:t>И.Т.Клейменов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2514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Г.Э. Лангемак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38" name="Picture 2" descr="http://im6-tub-ru.yandex.net/i?id=254643922-35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2304256" cy="2736304"/>
          </a:xfrm>
          <a:prstGeom prst="rect">
            <a:avLst/>
          </a:prstGeom>
          <a:noFill/>
        </p:spPr>
      </p:pic>
      <p:pic>
        <p:nvPicPr>
          <p:cNvPr id="65540" name="Picture 4" descr="http://massovki.ru/download/file.php?id=1528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1124744"/>
            <a:ext cx="2381250" cy="3384376"/>
          </a:xfrm>
          <a:prstGeom prst="rect">
            <a:avLst/>
          </a:prstGeom>
          <a:noFill/>
        </p:spPr>
      </p:pic>
      <p:pic>
        <p:nvPicPr>
          <p:cNvPr id="65542" name="Picture 6" descr="http://img1.liveinternet.ru/images/attach/c/1/57/641/57641775_KlejmenovIvTere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276872"/>
            <a:ext cx="2448272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4800600"/>
            <a:ext cx="6739136" cy="56673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БМ-13(«Катюша»)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/>
      </p:sp>
      <p:sp>
        <p:nvSpPr>
          <p:cNvPr id="5" name="Содержимое 4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                                            </a:t>
            </a:r>
          </a:p>
          <a:p>
            <a:r>
              <a:rPr lang="ru-RU" dirty="0" smtClean="0"/>
              <a:t>                                                                (БМ-13)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4294967295"/>
          </p:nvPr>
        </p:nvSpPr>
        <p:spPr>
          <a:xfrm>
            <a:off x="6300192" y="260350"/>
            <a:ext cx="2843808" cy="540089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Говорит пехота: - Чистая работа! Где ударит «Катя» – фрицу не пролезть. Воевать охота, - говорит пехота, - Раз у нас такая пушка есть! Влево и направо бьет врагов на славу. Впереди – горячий бой. Огненную лаву на врагов ораву Сыплет «Катя» щедрою рукой…(так говорили о «Катюшах» солдаты)</a:t>
            </a:r>
          </a:p>
          <a:p>
            <a:endParaRPr lang="ru-RU" dirty="0"/>
          </a:p>
        </p:txBody>
      </p:sp>
      <p:pic>
        <p:nvPicPr>
          <p:cNvPr id="15362" name="Picture 2" descr="D:\KATUSH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717032"/>
            <a:ext cx="4536504" cy="2268252"/>
          </a:xfrm>
          <a:prstGeom prst="rect">
            <a:avLst/>
          </a:prstGeom>
          <a:noFill/>
        </p:spPr>
      </p:pic>
      <p:pic>
        <p:nvPicPr>
          <p:cNvPr id="11" name="Picture 2" descr="D:\БМ-13 ЗИС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87724" y="651856"/>
            <a:ext cx="3312368" cy="3065176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208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НАУКА - АВИАЦИИ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А.С.Яковлев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6444208" y="1600200"/>
            <a:ext cx="252028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С.А.Лавочкин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322" name="Picture 2" descr="http://player.myshared.ru/931/data/images/img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2232248" cy="2952328"/>
          </a:xfrm>
          <a:prstGeom prst="rect">
            <a:avLst/>
          </a:prstGeom>
          <a:noFill/>
        </p:spPr>
      </p:pic>
      <p:pic>
        <p:nvPicPr>
          <p:cNvPr id="56324" name="Picture 4" descr="http://player.myshared.ru/931/data/images/img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196752"/>
            <a:ext cx="3888432" cy="2088232"/>
          </a:xfrm>
          <a:prstGeom prst="rect">
            <a:avLst/>
          </a:prstGeom>
          <a:noFill/>
        </p:spPr>
      </p:pic>
      <p:pic>
        <p:nvPicPr>
          <p:cNvPr id="56326" name="Picture 6" descr="http://player.myshared.ru/931/data/images/img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573016"/>
            <a:ext cx="3888432" cy="2448272"/>
          </a:xfrm>
          <a:prstGeom prst="rect">
            <a:avLst/>
          </a:prstGeom>
          <a:noFill/>
        </p:spPr>
      </p:pic>
      <p:pic>
        <p:nvPicPr>
          <p:cNvPr id="56328" name="Picture 8" descr="http://player.myshared.ru/931/data/images/img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1556792"/>
            <a:ext cx="2376264" cy="2880320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251521" y="1600200"/>
            <a:ext cx="8892480" cy="3733800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С.В.Илюшин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70" name="Picture 2" descr="http://player.myshared.ru/931/data/images/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3312368" cy="3888432"/>
          </a:xfrm>
          <a:prstGeom prst="rect">
            <a:avLst/>
          </a:prstGeom>
          <a:noFill/>
        </p:spPr>
      </p:pic>
      <p:pic>
        <p:nvPicPr>
          <p:cNvPr id="58372" name="Picture 4" descr="http://player.myshared.ru/931/data/images/img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4805" y="439993"/>
            <a:ext cx="4754604" cy="286930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932040" y="332656"/>
            <a:ext cx="3600400" cy="46805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</a:t>
            </a:r>
            <a:br>
              <a:rPr lang="ru-RU" dirty="0" smtClean="0"/>
            </a:br>
            <a:r>
              <a:rPr lang="ru-RU" dirty="0" smtClean="0"/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С.И.Вольфкович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38736" cy="46371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Н.Н.Семенов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Volfkowich S I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44670"/>
            <a:ext cx="3456384" cy="4167063"/>
          </a:xfrm>
          <a:prstGeom prst="rect">
            <a:avLst/>
          </a:prstGeom>
          <a:noFill/>
        </p:spPr>
      </p:pic>
      <p:pic>
        <p:nvPicPr>
          <p:cNvPr id="46082" name="Picture 2" descr="http://to-name.ru/images/biography/semenov-nikola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60648"/>
            <a:ext cx="3528392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280025" y="620713"/>
            <a:ext cx="3863975" cy="187166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Противотанковые мины и гранаты времен Великой Отечественной войны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48130" name="Picture 2" descr="http://rostovdon.rfn.ru/p/m_18545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71600" y="548680"/>
            <a:ext cx="4141986" cy="4105275"/>
          </a:xfrm>
          <a:prstGeom prst="rect">
            <a:avLst/>
          </a:prstGeom>
          <a:noFill/>
        </p:spPr>
      </p:pic>
      <p:pic>
        <p:nvPicPr>
          <p:cNvPr id="11" name="Picture 2" descr="http://i484.photobucket.com/albums/rr203/schrott_photos/VOP/attachment-1.jpg"/>
          <p:cNvPicPr>
            <a:picLocks noChangeAspect="1" noChangeArrowheads="1"/>
          </p:cNvPicPr>
          <p:nvPr/>
        </p:nvPicPr>
        <p:blipFill rotWithShape="1">
          <a:blip r:embed="rId3" cstate="print"/>
          <a:srcRect t="26595" b="27065"/>
          <a:stretch/>
        </p:blipFill>
        <p:spPr bwMode="auto">
          <a:xfrm>
            <a:off x="539552" y="4797152"/>
            <a:ext cx="5760640" cy="180190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1216</TotalTime>
  <Words>243</Words>
  <Application>Microsoft Office PowerPoint</Application>
  <PresentationFormat>Экран (4:3)</PresentationFormat>
  <Paragraphs>99</Paragraphs>
  <Slides>16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1941 -1945гг.</vt:lpstr>
      <vt:lpstr>Цель</vt:lpstr>
      <vt:lpstr>Задачи </vt:lpstr>
      <vt:lpstr>Создатели БМ-13(«Катюши»)</vt:lpstr>
      <vt:lpstr>БМ-13(«Катюша»)</vt:lpstr>
      <vt:lpstr>НАУКА - АВИАЦИИ</vt:lpstr>
      <vt:lpstr>Презентация PowerPoint</vt:lpstr>
      <vt:lpstr>                                         С.И.Вольфкович</vt:lpstr>
      <vt:lpstr>Противотанковые мины и гранаты времен Великой Отечественной войны </vt:lpstr>
      <vt:lpstr>Противотанковые бутылки с зажигательной смесью (Коктейль Молотова)</vt:lpstr>
      <vt:lpstr>Радиолокационная установка</vt:lpstr>
      <vt:lpstr>Дорога жизни  (путь к блокадному Ленинграду)</vt:lpstr>
      <vt:lpstr>Для лечения гнойных ран и язв были использованы фитонциды лука и чеснока,  препараты из календулы им пихты</vt:lpstr>
      <vt:lpstr>Ермольева Зинаида Виссарионовна – руководитель лаборатории, в которой был впервые получен первый отечественный антибиотик -пеницилин</vt:lpstr>
      <vt:lpstr>Презентация PowerPoint</vt:lpstr>
      <vt:lpstr>Презентация PowerPoint</vt:lpstr>
    </vt:vector>
  </TitlesOfParts>
  <Company>Kraftway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  Аркадьевна</dc:creator>
  <cp:lastModifiedBy>Алиночка</cp:lastModifiedBy>
  <cp:revision>129</cp:revision>
  <dcterms:created xsi:type="dcterms:W3CDTF">2014-04-19T06:18:30Z</dcterms:created>
  <dcterms:modified xsi:type="dcterms:W3CDTF">2014-08-04T17:50:08Z</dcterms:modified>
</cp:coreProperties>
</file>